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0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74" r:id="rId4"/>
    <p:sldId id="258" r:id="rId5"/>
    <p:sldId id="259" r:id="rId6"/>
    <p:sldId id="260" r:id="rId7"/>
    <p:sldId id="275" r:id="rId8"/>
    <p:sldId id="261" r:id="rId9"/>
    <p:sldId id="262" r:id="rId10"/>
    <p:sldId id="263" r:id="rId11"/>
    <p:sldId id="264" r:id="rId12"/>
    <p:sldId id="265" r:id="rId13"/>
    <p:sldId id="276" r:id="rId14"/>
    <p:sldId id="266" r:id="rId15"/>
    <p:sldId id="267" r:id="rId16"/>
    <p:sldId id="268" r:id="rId17"/>
    <p:sldId id="269" r:id="rId18"/>
    <p:sldId id="277" r:id="rId19"/>
    <p:sldId id="270" r:id="rId20"/>
    <p:sldId id="271" r:id="rId21"/>
    <p:sldId id="272" r:id="rId22"/>
    <p:sldId id="273" r:id="rId23"/>
  </p:sldIdLst>
  <p:sldSz cx="9144000" cy="6858000" type="screen4x3"/>
  <p:notesSz cx="6858000" cy="9144000"/>
  <p:defaultTextStyle>
    <a:defPPr>
      <a:defRPr lang="ar-DZ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MAA HASSAN" initials="SH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4336" autoAdjust="0"/>
    <p:restoredTop sz="94728" autoAdjust="0"/>
  </p:normalViewPr>
  <p:slideViewPr>
    <p:cSldViewPr>
      <p:cViewPr varScale="1">
        <p:scale>
          <a:sx n="65" d="100"/>
          <a:sy n="65" d="100"/>
        </p:scale>
        <p:origin x="-108" y="-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DZ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6CB8601-B201-4FE8-93E5-3601193170C9}" type="datetimeFigureOut">
              <a:rPr lang="ar-DZ" smtClean="0"/>
              <a:t>11-03-1431</a:t>
            </a:fld>
            <a:endParaRPr lang="ar-DZ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DZ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97D6F7A7-59A4-4D3C-8338-FABF3FA36101}" type="slidenum">
              <a:rPr lang="ar-DZ" smtClean="0"/>
              <a:t>‹N°›</a:t>
            </a:fld>
            <a:endParaRPr lang="ar-D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DZ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02096523-272F-4ACB-B43E-33783C283A36}" type="datetimeFigureOut">
              <a:rPr lang="ar-DZ" smtClean="0"/>
              <a:t>11-03-1431</a:t>
            </a:fld>
            <a:endParaRPr lang="ar-DZ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DZ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ar-DZ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DZ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5E4C8DF-BF72-4EB3-B170-E2A1C3DE007A}" type="slidenum">
              <a:rPr lang="ar-DZ" smtClean="0"/>
              <a:t>‹N°›</a:t>
            </a:fld>
            <a:endParaRPr lang="ar-D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DZ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4C8DF-BF72-4EB3-B170-E2A1C3DE007A}" type="slidenum">
              <a:rPr lang="ar-DZ" smtClean="0"/>
              <a:t>1</a:t>
            </a:fld>
            <a:endParaRPr lang="ar-D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Good</a:t>
            </a:r>
          </a:p>
          <a:p>
            <a:endParaRPr lang="ar-DZ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4C8DF-BF72-4EB3-B170-E2A1C3DE007A}" type="slidenum">
              <a:rPr lang="ar-DZ" smtClean="0"/>
              <a:t>2</a:t>
            </a:fld>
            <a:endParaRPr lang="ar-D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26E4-A356-46BF-B1CB-13F685DEAAC7}" type="datetimeFigureOut">
              <a:rPr lang="ar-DZ" smtClean="0"/>
              <a:t>11-03-1431</a:t>
            </a:fld>
            <a:endParaRPr lang="ar-DZ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DZ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DD185-1F4A-4142-AC4F-CE392E5B25C8}" type="slidenum">
              <a:rPr lang="ar-DZ" smtClean="0"/>
              <a:t>‹N°›</a:t>
            </a:fld>
            <a:endParaRPr lang="ar-DZ"/>
          </a:p>
        </p:txBody>
      </p:sp>
    </p:spTree>
  </p:cSld>
  <p:clrMapOvr>
    <a:masterClrMapping/>
  </p:clrMapOvr>
  <p:transition>
    <p:newsflash/>
    <p:sndAc>
      <p:stSnd>
        <p:snd r:embed="rId1" name="vimdon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26E4-A356-46BF-B1CB-13F685DEAAC7}" type="datetimeFigureOut">
              <a:rPr lang="ar-DZ" smtClean="0"/>
              <a:t>11-03-1431</a:t>
            </a:fld>
            <a:endParaRPr lang="ar-DZ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DZ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DD185-1F4A-4142-AC4F-CE392E5B25C8}" type="slidenum">
              <a:rPr lang="ar-DZ" smtClean="0"/>
              <a:t>‹N°›</a:t>
            </a:fld>
            <a:endParaRPr lang="ar-DZ"/>
          </a:p>
        </p:txBody>
      </p:sp>
    </p:spTree>
  </p:cSld>
  <p:clrMapOvr>
    <a:masterClrMapping/>
  </p:clrMapOvr>
  <p:transition>
    <p:newsflash/>
    <p:sndAc>
      <p:stSnd>
        <p:snd r:embed="rId1" name="vimdon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orme libre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26E4-A356-46BF-B1CB-13F685DEAAC7}" type="datetimeFigureOut">
              <a:rPr lang="ar-DZ" smtClean="0"/>
              <a:t>11-03-1431</a:t>
            </a:fld>
            <a:endParaRPr lang="ar-DZ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DZ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DD185-1F4A-4142-AC4F-CE392E5B25C8}" type="slidenum">
              <a:rPr lang="ar-DZ" smtClean="0"/>
              <a:t>‹N°›</a:t>
            </a:fld>
            <a:endParaRPr lang="ar-DZ"/>
          </a:p>
        </p:txBody>
      </p:sp>
    </p:spTree>
  </p:cSld>
  <p:clrMapOvr>
    <a:masterClrMapping/>
  </p:clrMapOvr>
  <p:transition>
    <p:newsflash/>
    <p:sndAc>
      <p:stSnd>
        <p:snd r:embed="rId1" name="vimdon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26E4-A356-46BF-B1CB-13F685DEAAC7}" type="datetimeFigureOut">
              <a:rPr lang="ar-DZ" smtClean="0"/>
              <a:t>11-03-1431</a:t>
            </a:fld>
            <a:endParaRPr lang="ar-DZ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DZ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DD185-1F4A-4142-AC4F-CE392E5B25C8}" type="slidenum">
              <a:rPr lang="ar-DZ" smtClean="0"/>
              <a:t>‹N°›</a:t>
            </a:fld>
            <a:endParaRPr lang="ar-DZ"/>
          </a:p>
        </p:txBody>
      </p:sp>
    </p:spTree>
  </p:cSld>
  <p:clrMapOvr>
    <a:masterClrMapping/>
  </p:clrMapOvr>
  <p:transition>
    <p:newsflash/>
    <p:sndAc>
      <p:stSnd>
        <p:snd r:embed="rId1" name="vimdon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26E4-A356-46BF-B1CB-13F685DEAAC7}" type="datetimeFigureOut">
              <a:rPr lang="ar-DZ" smtClean="0"/>
              <a:t>11-03-1431</a:t>
            </a:fld>
            <a:endParaRPr lang="ar-DZ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DZ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DD185-1F4A-4142-AC4F-CE392E5B25C8}" type="slidenum">
              <a:rPr lang="ar-DZ" smtClean="0"/>
              <a:t>‹N°›</a:t>
            </a:fld>
            <a:endParaRPr lang="ar-DZ"/>
          </a:p>
        </p:txBody>
      </p:sp>
    </p:spTree>
  </p:cSld>
  <p:clrMapOvr>
    <a:masterClrMapping/>
  </p:clrMapOvr>
  <p:transition>
    <p:newsflash/>
    <p:sndAc>
      <p:stSnd>
        <p:snd r:embed="rId1" name="vimdon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26E4-A356-46BF-B1CB-13F685DEAAC7}" type="datetimeFigureOut">
              <a:rPr lang="ar-DZ" smtClean="0"/>
              <a:t>11-03-1431</a:t>
            </a:fld>
            <a:endParaRPr lang="ar-DZ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9DD185-1F4A-4142-AC4F-CE392E5B25C8}" type="slidenum">
              <a:rPr lang="ar-DZ" smtClean="0"/>
              <a:t>‹N°›</a:t>
            </a:fld>
            <a:endParaRPr lang="ar-DZ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ar-DZ"/>
          </a:p>
        </p:txBody>
      </p:sp>
    </p:spTree>
  </p:cSld>
  <p:clrMapOvr>
    <a:masterClrMapping/>
  </p:clrMapOvr>
  <p:transition>
    <p:newsflash/>
    <p:sndAc>
      <p:stSnd>
        <p:snd r:embed="rId1" name="vimdon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26E4-A356-46BF-B1CB-13F685DEAAC7}" type="datetimeFigureOut">
              <a:rPr lang="ar-DZ" smtClean="0"/>
              <a:t>11-03-1431</a:t>
            </a:fld>
            <a:endParaRPr lang="ar-DZ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DZ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DD185-1F4A-4142-AC4F-CE392E5B25C8}" type="slidenum">
              <a:rPr lang="ar-DZ" smtClean="0"/>
              <a:t>‹N°›</a:t>
            </a:fld>
            <a:endParaRPr lang="ar-DZ"/>
          </a:p>
        </p:txBody>
      </p:sp>
    </p:spTree>
  </p:cSld>
  <p:clrMapOvr>
    <a:masterClrMapping/>
  </p:clrMapOvr>
  <p:transition>
    <p:newsflash/>
    <p:sndAc>
      <p:stSnd>
        <p:snd r:embed="rId1" name="vimdon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26E4-A356-46BF-B1CB-13F685DEAAC7}" type="datetimeFigureOut">
              <a:rPr lang="ar-DZ" smtClean="0"/>
              <a:t>11-03-1431</a:t>
            </a:fld>
            <a:endParaRPr lang="ar-DZ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DZ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CF9DD185-1F4A-4142-AC4F-CE392E5B25C8}" type="slidenum">
              <a:rPr lang="ar-DZ" smtClean="0"/>
              <a:t>‹N°›</a:t>
            </a:fld>
            <a:endParaRPr lang="ar-DZ"/>
          </a:p>
        </p:txBody>
      </p:sp>
    </p:spTree>
  </p:cSld>
  <p:clrMapOvr>
    <a:masterClrMapping/>
  </p:clrMapOvr>
  <p:transition>
    <p:newsflash/>
    <p:sndAc>
      <p:stSnd>
        <p:snd r:embed="rId1" name="vimdon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B53126E4-A356-46BF-B1CB-13F685DEAAC7}" type="datetimeFigureOut">
              <a:rPr lang="ar-DZ" smtClean="0"/>
              <a:t>11-03-1431</a:t>
            </a:fld>
            <a:endParaRPr lang="ar-DZ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DZ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DD185-1F4A-4142-AC4F-CE392E5B25C8}" type="slidenum">
              <a:rPr lang="ar-DZ" smtClean="0"/>
              <a:t>‹N°›</a:t>
            </a:fld>
            <a:endParaRPr lang="ar-DZ"/>
          </a:p>
        </p:txBody>
      </p:sp>
    </p:spTree>
  </p:cSld>
  <p:clrMapOvr>
    <a:masterClrMapping/>
  </p:clrMapOvr>
  <p:transition>
    <p:newsflash/>
    <p:sndAc>
      <p:stSnd>
        <p:snd r:embed="rId1" name="vimdon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26E4-A356-46BF-B1CB-13F685DEAAC7}" type="datetimeFigureOut">
              <a:rPr lang="ar-DZ" smtClean="0"/>
              <a:t>11-03-1431</a:t>
            </a:fld>
            <a:endParaRPr lang="ar-DZ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DZ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DD185-1F4A-4142-AC4F-CE392E5B25C8}" type="slidenum">
              <a:rPr lang="ar-DZ" smtClean="0"/>
              <a:t>‹N°›</a:t>
            </a:fld>
            <a:endParaRPr lang="ar-DZ"/>
          </a:p>
        </p:txBody>
      </p:sp>
    </p:spTree>
  </p:cSld>
  <p:clrMapOvr>
    <a:masterClrMapping/>
  </p:clrMapOvr>
  <p:transition>
    <p:newsflash/>
    <p:sndAc>
      <p:stSnd>
        <p:snd r:embed="rId1" name="vimdone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26E4-A356-46BF-B1CB-13F685DEAAC7}" type="datetimeFigureOut">
              <a:rPr lang="ar-DZ" smtClean="0"/>
              <a:t>11-03-1431</a:t>
            </a:fld>
            <a:endParaRPr lang="ar-DZ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DZ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DD185-1F4A-4142-AC4F-CE392E5B25C8}" type="slidenum">
              <a:rPr lang="ar-DZ" smtClean="0"/>
              <a:t>‹N°›</a:t>
            </a:fld>
            <a:endParaRPr lang="ar-DZ"/>
          </a:p>
        </p:txBody>
      </p:sp>
    </p:spTree>
  </p:cSld>
  <p:clrMapOvr>
    <a:masterClrMapping/>
  </p:clrMapOvr>
  <p:transition>
    <p:newsflash/>
    <p:sndAc>
      <p:stSnd>
        <p:snd r:embed="rId1" name="vimdone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rme libre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53126E4-A356-46BF-B1CB-13F685DEAAC7}" type="datetimeFigureOut">
              <a:rPr lang="ar-DZ" smtClean="0"/>
              <a:t>11-03-1431</a:t>
            </a:fld>
            <a:endParaRPr lang="ar-DZ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ar-DZ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F9DD185-1F4A-4142-AC4F-CE392E5B25C8}" type="slidenum">
              <a:rPr lang="ar-DZ" smtClean="0"/>
              <a:t>‹N°›</a:t>
            </a:fld>
            <a:endParaRPr lang="ar-D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newsflash/>
    <p:sndAc>
      <p:stSnd>
        <p:snd r:embed="rId13" name="vimdone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1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r" rtl="1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r" rtl="1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r" rtl="1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r" rtl="1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r" rtl="1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r" rtl="1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r" rtl="1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57224" y="2214554"/>
            <a:ext cx="6480048" cy="2301240"/>
          </a:xfrm>
        </p:spPr>
        <p:txBody>
          <a:bodyPr/>
          <a:lstStyle/>
          <a:p>
            <a:r>
              <a:rPr lang="fr-FR" dirty="0" smtClean="0"/>
              <a:t>Les technique de judo</a:t>
            </a:r>
            <a:endParaRPr lang="ar-DZ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00034" y="2857496"/>
            <a:ext cx="6480048" cy="1752600"/>
          </a:xfrm>
        </p:spPr>
        <p:txBody>
          <a:bodyPr>
            <a:normAutofit lnSpcReduction="10000"/>
          </a:bodyPr>
          <a:lstStyle/>
          <a:p>
            <a:pPr marL="457200" indent="-457200" algn="l" rtl="0">
              <a:buFont typeface="+mj-lt"/>
              <a:buAutoNum type="arabicParenR"/>
            </a:pPr>
            <a:r>
              <a:rPr lang="fr-FR" dirty="0" smtClean="0">
                <a:solidFill>
                  <a:srgbClr val="FFFF00"/>
                </a:solidFill>
              </a:rPr>
              <a:t>La ceinture</a:t>
            </a:r>
          </a:p>
          <a:p>
            <a:pPr marL="457200" indent="-457200" algn="l" rtl="0">
              <a:buFont typeface="+mj-lt"/>
              <a:buAutoNum type="arabicParenR"/>
            </a:pPr>
            <a:r>
              <a:rPr lang="fr-FR" dirty="0" smtClean="0">
                <a:solidFill>
                  <a:srgbClr val="FFFF00"/>
                </a:solidFill>
              </a:rPr>
              <a:t>Technique de main</a:t>
            </a:r>
          </a:p>
          <a:p>
            <a:pPr marL="457200" indent="-457200" algn="l" rtl="0">
              <a:buFont typeface="+mj-lt"/>
              <a:buAutoNum type="arabicParenR"/>
            </a:pPr>
            <a:r>
              <a:rPr lang="fr-FR" dirty="0" smtClean="0">
                <a:solidFill>
                  <a:srgbClr val="FFFF00"/>
                </a:solidFill>
              </a:rPr>
              <a:t>Technique de d’immobilisation</a:t>
            </a:r>
          </a:p>
          <a:p>
            <a:pPr marL="457200" indent="-457200" algn="l" rtl="0">
              <a:buFont typeface="+mj-lt"/>
              <a:buAutoNum type="arabicParenR"/>
            </a:pPr>
            <a:r>
              <a:rPr lang="fr-FR" dirty="0" smtClean="0">
                <a:solidFill>
                  <a:srgbClr val="FFFF00"/>
                </a:solidFill>
              </a:rPr>
              <a:t>Technique de jambe</a:t>
            </a:r>
          </a:p>
          <a:p>
            <a:pPr marL="457200" indent="-457200" algn="l" rtl="0">
              <a:buFont typeface="+mj-lt"/>
              <a:buAutoNum type="arabicParenR"/>
            </a:pPr>
            <a:r>
              <a:rPr lang="fr-FR" dirty="0" smtClean="0">
                <a:solidFill>
                  <a:srgbClr val="FFFF00"/>
                </a:solidFill>
              </a:rPr>
              <a:t>technique de </a:t>
            </a:r>
            <a:r>
              <a:rPr lang="fr-FR" dirty="0" smtClean="0">
                <a:solidFill>
                  <a:srgbClr val="FFFF00"/>
                </a:solidFill>
              </a:rPr>
              <a:t>sacrifices</a:t>
            </a:r>
            <a:endParaRPr lang="ar-DZ" dirty="0">
              <a:solidFill>
                <a:srgbClr val="FFFF00"/>
              </a:solidFill>
            </a:endParaRPr>
          </a:p>
        </p:txBody>
      </p:sp>
      <p:sp>
        <p:nvSpPr>
          <p:cNvPr id="6" name="Flèche droite 5"/>
          <p:cNvSpPr/>
          <p:nvPr/>
        </p:nvSpPr>
        <p:spPr>
          <a:xfrm>
            <a:off x="6715140" y="5429264"/>
            <a:ext cx="2121416" cy="84182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r-FR" b="1" dirty="0" smtClean="0">
                <a:solidFill>
                  <a:srgbClr val="FF0000"/>
                </a:solidFill>
              </a:rPr>
              <a:t>suivant</a:t>
            </a:r>
            <a:endParaRPr lang="ar-DZ" b="1" dirty="0">
              <a:solidFill>
                <a:srgbClr val="FF0000"/>
              </a:solidFill>
            </a:endParaRPr>
          </a:p>
        </p:txBody>
      </p:sp>
      <p:pic>
        <p:nvPicPr>
          <p:cNvPr id="1029" name="Picture 5" descr="G:\amine\judo\image judo\judofffffffffffffffffff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2928934"/>
            <a:ext cx="2809674" cy="3128955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>
    <p:newsflash/>
    <p:sndAc>
      <p:stSnd>
        <p:snd r:embed="rId3" name="vimdon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DZ" dirty="0"/>
          </a:p>
        </p:txBody>
      </p:sp>
      <p:pic>
        <p:nvPicPr>
          <p:cNvPr id="4" name="Espace réservé du contenu 3" descr="cinture judo.JPG"/>
          <p:cNvPicPr>
            <a:picLocks noGrp="1" noChangeAspect="1"/>
          </p:cNvPicPr>
          <p:nvPr>
            <p:ph idx="1"/>
          </p:nvPr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</a:blip>
          <a:srcRect t="-2837"/>
          <a:stretch>
            <a:fillRect/>
          </a:stretch>
        </p:blipFill>
        <p:spPr>
          <a:xfrm>
            <a:off x="428596" y="0"/>
            <a:ext cx="8215370" cy="6665054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Flèche droite rayée 8"/>
          <p:cNvSpPr/>
          <p:nvPr/>
        </p:nvSpPr>
        <p:spPr>
          <a:xfrm>
            <a:off x="7500958" y="5715016"/>
            <a:ext cx="978408" cy="48463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DZ"/>
          </a:p>
        </p:txBody>
      </p:sp>
    </p:spTree>
  </p:cSld>
  <p:clrMapOvr>
    <a:masterClrMapping/>
  </p:clrMapOvr>
  <p:transition>
    <p:newsflash/>
    <p:sndAc>
      <p:stSnd>
        <p:snd r:embed="rId3" name="vimdon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71538" y="2714620"/>
            <a:ext cx="7470648" cy="1143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fr-FR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 Les techniques de d’immobilisation</a:t>
            </a:r>
            <a:endParaRPr lang="ar-DZ" sz="32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kamishihogatame</a:t>
            </a:r>
            <a:endParaRPr lang="ar-DZ" dirty="0"/>
          </a:p>
        </p:txBody>
      </p:sp>
      <p:pic>
        <p:nvPicPr>
          <p:cNvPr id="4" name="Espace réservé du contenu 3" descr="technique de d'immobilisation1.bmp"/>
          <p:cNvPicPr>
            <a:picLocks noGrp="1" noChangeAspect="1"/>
          </p:cNvPicPr>
          <p:nvPr>
            <p:ph idx="1"/>
          </p:nvPr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85720" y="357166"/>
            <a:ext cx="8583921" cy="6247664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5" name="Flèche droite rayée 4"/>
          <p:cNvSpPr/>
          <p:nvPr/>
        </p:nvSpPr>
        <p:spPr>
          <a:xfrm>
            <a:off x="7500958" y="5715016"/>
            <a:ext cx="978408" cy="48463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DZ"/>
          </a:p>
        </p:txBody>
      </p:sp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DZ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DZ"/>
          </a:p>
        </p:txBody>
      </p:sp>
      <p:pic>
        <p:nvPicPr>
          <p:cNvPr id="2050" name="Picture 2" descr="G:\amine\judo\books de judo\technique de jambe\technique de d'immobilisation2.bmp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85720" y="194400"/>
            <a:ext cx="8501122" cy="6549692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5" name="Flèche droite rayée 4"/>
          <p:cNvSpPr/>
          <p:nvPr/>
        </p:nvSpPr>
        <p:spPr>
          <a:xfrm>
            <a:off x="7500958" y="5715016"/>
            <a:ext cx="978408" cy="48463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DZ"/>
          </a:p>
        </p:txBody>
      </p:sp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DZ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DZ"/>
          </a:p>
        </p:txBody>
      </p:sp>
      <p:pic>
        <p:nvPicPr>
          <p:cNvPr id="3074" name="Picture 2" descr="G:\amine\judo\books de judo\technique de jambe\technique de d'immobilisation3.bmp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28596" y="285728"/>
            <a:ext cx="8286808" cy="6234996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5" name="Flèche droite rayée 4"/>
          <p:cNvSpPr/>
          <p:nvPr/>
        </p:nvSpPr>
        <p:spPr>
          <a:xfrm>
            <a:off x="7500958" y="5429264"/>
            <a:ext cx="978408" cy="48463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DZ"/>
          </a:p>
        </p:txBody>
      </p:sp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>
            <a:spLocks noGrp="1"/>
          </p:cNvSpPr>
          <p:nvPr>
            <p:ph type="title"/>
          </p:nvPr>
        </p:nvSpPr>
        <p:spPr>
          <a:xfrm>
            <a:off x="928662" y="2643182"/>
            <a:ext cx="7470648" cy="1143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fr-FR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Les techniques de jambe</a:t>
            </a:r>
            <a:endParaRPr lang="ar-DZ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DZ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DZ"/>
          </a:p>
        </p:txBody>
      </p:sp>
      <p:pic>
        <p:nvPicPr>
          <p:cNvPr id="4098" name="Picture 2" descr="G:\amine\judo\books de judo\technique de jambe\technique de jambe1.bmp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57158" y="285728"/>
            <a:ext cx="8429684" cy="63579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Flèche droite rayée 4"/>
          <p:cNvSpPr/>
          <p:nvPr/>
        </p:nvSpPr>
        <p:spPr>
          <a:xfrm>
            <a:off x="7500958" y="5715016"/>
            <a:ext cx="978408" cy="48463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DZ"/>
          </a:p>
        </p:txBody>
      </p:sp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DZ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DZ"/>
          </a:p>
        </p:txBody>
      </p:sp>
      <p:pic>
        <p:nvPicPr>
          <p:cNvPr id="5122" name="Picture 2" descr="G:\amine\judo\books de judo\technique de jambe\technique de jambe2.bmp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28596" y="214289"/>
            <a:ext cx="8286808" cy="6458835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5" name="Flèche droite rayée 4"/>
          <p:cNvSpPr/>
          <p:nvPr/>
        </p:nvSpPr>
        <p:spPr>
          <a:xfrm>
            <a:off x="7500958" y="5715016"/>
            <a:ext cx="978408" cy="48463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DZ"/>
          </a:p>
        </p:txBody>
      </p:sp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DZ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DZ"/>
          </a:p>
        </p:txBody>
      </p:sp>
      <p:pic>
        <p:nvPicPr>
          <p:cNvPr id="6146" name="Picture 2" descr="G:\amine\judo\books de judo\technique de jambe\technique de jambe3.bmp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28596" y="285728"/>
            <a:ext cx="8215370" cy="6377872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5" name="Flèche droite rayée 4"/>
          <p:cNvSpPr/>
          <p:nvPr/>
        </p:nvSpPr>
        <p:spPr>
          <a:xfrm>
            <a:off x="7500958" y="5715016"/>
            <a:ext cx="978408" cy="48463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DZ"/>
          </a:p>
        </p:txBody>
      </p:sp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DZ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DZ"/>
          </a:p>
        </p:txBody>
      </p:sp>
      <p:pic>
        <p:nvPicPr>
          <p:cNvPr id="7170" name="Picture 2" descr="G:\amine\judo\books de judo\technique de jambe\technique de jambe4.bmp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28596" y="214290"/>
            <a:ext cx="8286807" cy="6422323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5" name="Flèche droite rayée 4"/>
          <p:cNvSpPr/>
          <p:nvPr/>
        </p:nvSpPr>
        <p:spPr>
          <a:xfrm>
            <a:off x="7500958" y="5572140"/>
            <a:ext cx="978408" cy="48463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DZ"/>
          </a:p>
        </p:txBody>
      </p:sp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DZ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DZ"/>
          </a:p>
        </p:txBody>
      </p:sp>
      <p:pic>
        <p:nvPicPr>
          <p:cNvPr id="8194" name="Picture 2" descr="G:\amine\judo\books de judo\technique de jambe\technique de jambe5.bmp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28596" y="214290"/>
            <a:ext cx="8286808" cy="6357958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5" name="Flèche droite rayée 4"/>
          <p:cNvSpPr/>
          <p:nvPr/>
        </p:nvSpPr>
        <p:spPr>
          <a:xfrm>
            <a:off x="7358082" y="5500702"/>
            <a:ext cx="978408" cy="48463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DZ"/>
          </a:p>
        </p:txBody>
      </p:sp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>
            <a:spLocks noGrp="1"/>
          </p:cNvSpPr>
          <p:nvPr>
            <p:ph type="title"/>
          </p:nvPr>
        </p:nvSpPr>
        <p:spPr>
          <a:xfrm>
            <a:off x="928662" y="2786058"/>
            <a:ext cx="7470648" cy="1143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fr-FR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Les techniques de la main</a:t>
            </a:r>
            <a:endParaRPr lang="ar-DZ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DZ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DZ"/>
          </a:p>
        </p:txBody>
      </p:sp>
      <p:pic>
        <p:nvPicPr>
          <p:cNvPr id="9218" name="Picture 2" descr="G:\amine\judo\books de judo\technique de jambe\technique de main1.bmp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28596" y="285728"/>
            <a:ext cx="8286808" cy="6377872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5" name="Flèche droite rayée 4"/>
          <p:cNvSpPr/>
          <p:nvPr/>
        </p:nvSpPr>
        <p:spPr>
          <a:xfrm>
            <a:off x="7500958" y="5715016"/>
            <a:ext cx="978408" cy="48463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DZ"/>
          </a:p>
        </p:txBody>
      </p:sp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DZ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DZ"/>
          </a:p>
        </p:txBody>
      </p:sp>
      <p:pic>
        <p:nvPicPr>
          <p:cNvPr id="10242" name="Picture 2" descr="G:\amine\judo\books de judo\technique de jambe\technique de main2.bmp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57158" y="285728"/>
            <a:ext cx="8358246" cy="6234948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5" name="Flèche droite rayée 4"/>
          <p:cNvSpPr/>
          <p:nvPr/>
        </p:nvSpPr>
        <p:spPr>
          <a:xfrm>
            <a:off x="7500958" y="5572140"/>
            <a:ext cx="978408" cy="48463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DZ"/>
          </a:p>
        </p:txBody>
      </p:sp>
      <p:sp>
        <p:nvSpPr>
          <p:cNvPr id="6" name="Rectangle avec flèche vers la gauche 5"/>
          <p:cNvSpPr/>
          <p:nvPr/>
        </p:nvSpPr>
        <p:spPr>
          <a:xfrm>
            <a:off x="5500694" y="4214818"/>
            <a:ext cx="1857388" cy="1714512"/>
          </a:xfrm>
          <a:prstGeom prst="leftArrowCallout">
            <a:avLst>
              <a:gd name="adj1" fmla="val 23471"/>
              <a:gd name="adj2" fmla="val 18118"/>
              <a:gd name="adj3" fmla="val 25764"/>
              <a:gd name="adj4" fmla="val 7123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r-FR" sz="1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Il faut faire cette technique après un enchainement ou en contre attaque</a:t>
            </a:r>
            <a:endParaRPr lang="ar-DZ" sz="1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DZ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DZ"/>
          </a:p>
        </p:txBody>
      </p:sp>
      <p:pic>
        <p:nvPicPr>
          <p:cNvPr id="11266" name="Picture 2" descr="G:\amine\judo\books de judo\technique de jambe\technique de main3.bmp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28596" y="428604"/>
            <a:ext cx="8358246" cy="6092120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5" name="Flèche droite rayée 4"/>
          <p:cNvSpPr/>
          <p:nvPr/>
        </p:nvSpPr>
        <p:spPr>
          <a:xfrm>
            <a:off x="7500958" y="5572140"/>
            <a:ext cx="978408" cy="48463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DZ"/>
          </a:p>
        </p:txBody>
      </p:sp>
      <p:sp>
        <p:nvSpPr>
          <p:cNvPr id="7" name="Rectangle avec flèche vers la gauche 6"/>
          <p:cNvSpPr/>
          <p:nvPr/>
        </p:nvSpPr>
        <p:spPr>
          <a:xfrm>
            <a:off x="6286512" y="2786058"/>
            <a:ext cx="2357454" cy="1928826"/>
          </a:xfrm>
          <a:prstGeom prst="leftArrowCallout">
            <a:avLst>
              <a:gd name="adj1" fmla="val 23471"/>
              <a:gd name="adj2" fmla="val 18118"/>
              <a:gd name="adj3" fmla="val 25764"/>
              <a:gd name="adj4" fmla="val 7123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r-FR" sz="1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Il faut faire cette technique après un enchainement ou en contre attaque</a:t>
            </a:r>
            <a:endParaRPr lang="ar-DZ" sz="1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DZ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DZ"/>
          </a:p>
        </p:txBody>
      </p:sp>
      <p:pic>
        <p:nvPicPr>
          <p:cNvPr id="12290" name="Picture 2" descr="G:\amine\judo\books de judo\technique de jambe\technique de main4.bmp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57158" y="285728"/>
            <a:ext cx="8358245" cy="6281034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5" name="Flèche droite rayée 4"/>
          <p:cNvSpPr/>
          <p:nvPr/>
        </p:nvSpPr>
        <p:spPr>
          <a:xfrm>
            <a:off x="7500958" y="5572140"/>
            <a:ext cx="978408" cy="48463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DZ"/>
          </a:p>
        </p:txBody>
      </p:sp>
      <p:sp>
        <p:nvSpPr>
          <p:cNvPr id="6" name="Rectangle avec flèche vers la gauche 5"/>
          <p:cNvSpPr/>
          <p:nvPr/>
        </p:nvSpPr>
        <p:spPr>
          <a:xfrm>
            <a:off x="6215074" y="1214422"/>
            <a:ext cx="2357454" cy="1928826"/>
          </a:xfrm>
          <a:prstGeom prst="leftArrowCallout">
            <a:avLst>
              <a:gd name="adj1" fmla="val 23471"/>
              <a:gd name="adj2" fmla="val 18118"/>
              <a:gd name="adj3" fmla="val 25764"/>
              <a:gd name="adj4" fmla="val 7123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r-FR" sz="1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il faut faire cette technique après un enchainement ou en contre attaque</a:t>
            </a:r>
            <a:endParaRPr lang="ar-DZ" sz="1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1071538" y="2714620"/>
            <a:ext cx="7470648" cy="1143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1" i="0" u="none" strike="noStrike" kern="1200" cap="none" spc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Les techniques de sacrifices</a:t>
            </a:r>
            <a:endParaRPr kumimoji="0" lang="ar-DZ" sz="4000" b="1" i="0" u="none" strike="noStrike" kern="1200" cap="none" spc="0" normalizeH="0" baseline="0" noProof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DZ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DZ"/>
          </a:p>
        </p:txBody>
      </p:sp>
      <p:pic>
        <p:nvPicPr>
          <p:cNvPr id="13314" name="Picture 2" descr="G:\amine\judo\books de judo\technique de jambe\technique de sacrifices1.bmp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28596" y="214290"/>
            <a:ext cx="8358246" cy="6306434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5" name="Flèche droite rayée 4"/>
          <p:cNvSpPr/>
          <p:nvPr/>
        </p:nvSpPr>
        <p:spPr>
          <a:xfrm>
            <a:off x="7500958" y="5429264"/>
            <a:ext cx="978408" cy="48463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DZ"/>
          </a:p>
        </p:txBody>
      </p:sp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DZ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DZ"/>
          </a:p>
        </p:txBody>
      </p:sp>
      <p:pic>
        <p:nvPicPr>
          <p:cNvPr id="14338" name="Picture 2" descr="G:\amine\judo\books de judo\technique de jambe\technique de sacrifices2.bmp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28596" y="285728"/>
            <a:ext cx="8215370" cy="6306434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5" name="Flèche droite rayée 4"/>
          <p:cNvSpPr/>
          <p:nvPr/>
        </p:nvSpPr>
        <p:spPr>
          <a:xfrm>
            <a:off x="7429520" y="5429264"/>
            <a:ext cx="978408" cy="48463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DZ"/>
          </a:p>
        </p:txBody>
      </p:sp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DZ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DZ"/>
          </a:p>
        </p:txBody>
      </p:sp>
      <p:pic>
        <p:nvPicPr>
          <p:cNvPr id="15362" name="Picture 2" descr="G:\amine\judo\books de judo\technique de jambe\technique de sacrifices3.bmp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28596" y="194400"/>
            <a:ext cx="8215370" cy="6306434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5" name="Flèche droite rayée 4"/>
          <p:cNvSpPr/>
          <p:nvPr/>
        </p:nvSpPr>
        <p:spPr>
          <a:xfrm>
            <a:off x="7572396" y="5572140"/>
            <a:ext cx="978408" cy="48463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DZ"/>
          </a:p>
        </p:txBody>
      </p:sp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i="1" dirty="0" smtClean="0">
                <a:solidFill>
                  <a:schemeClr val="tx1">
                    <a:lumMod val="75000"/>
                  </a:schemeClr>
                </a:solidFill>
                <a:latin typeface="Algerian" pitchFamily="82" charset="0"/>
              </a:rPr>
              <a:t>          </a:t>
            </a:r>
            <a:r>
              <a:rPr lang="fr-FR" sz="3600" i="1" dirty="0" smtClean="0">
                <a:solidFill>
                  <a:schemeClr val="tx1">
                    <a:lumMod val="75000"/>
                  </a:schemeClr>
                </a:solidFill>
                <a:latin typeface="Arial Black" pitchFamily="34" charset="0"/>
              </a:rPr>
              <a:t>Réaliser par : </a:t>
            </a:r>
            <a:r>
              <a:rPr lang="fr-FR" sz="3600" i="1" dirty="0" err="1" smtClean="0">
                <a:solidFill>
                  <a:schemeClr val="tx1">
                    <a:lumMod val="75000"/>
                  </a:schemeClr>
                </a:solidFill>
                <a:latin typeface="Arial Black" pitchFamily="34" charset="0"/>
              </a:rPr>
              <a:t>D.Amine</a:t>
            </a:r>
            <a:endParaRPr lang="ar-DZ" sz="3600" i="1" dirty="0">
              <a:solidFill>
                <a:schemeClr val="tx1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DZ" dirty="0"/>
          </a:p>
        </p:txBody>
      </p:sp>
      <p:pic>
        <p:nvPicPr>
          <p:cNvPr id="16388" name="Picture 4" descr="G:\crystal_project\128x128\apps\clicknrungrey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1643050"/>
            <a:ext cx="4929222" cy="4184499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>
    <p:newsflash/>
    <p:sndAc>
      <p:stSnd>
        <p:snd r:embed="rId2" name="vimdon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que">
  <a:themeElements>
    <a:clrScheme name="Technique">
      <a:dk1>
        <a:sysClr val="windowText" lastClr="000000"/>
      </a:dk1>
      <a:lt1>
        <a:sysClr val="window" lastClr="FBFBF9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que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que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BFBF9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BFBF9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99</TotalTime>
  <Words>83</Words>
  <Application>Microsoft Office PowerPoint</Application>
  <PresentationFormat>Affichage à l'écran (4:3)</PresentationFormat>
  <Paragraphs>19</Paragraphs>
  <Slides>22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3" baseType="lpstr">
      <vt:lpstr>Technique</vt:lpstr>
      <vt:lpstr>Les technique de judo</vt:lpstr>
      <vt:lpstr>Diapositive 2</vt:lpstr>
      <vt:lpstr>  Les techniques de d’immobilisation</vt:lpstr>
      <vt:lpstr>kamishihogatame</vt:lpstr>
      <vt:lpstr>Diapositive 5</vt:lpstr>
      <vt:lpstr>Diapositive 6</vt:lpstr>
      <vt:lpstr>Les techniques de jambe</vt:lpstr>
      <vt:lpstr>Diapositive 8</vt:lpstr>
      <vt:lpstr>Diapositive 9</vt:lpstr>
      <vt:lpstr>Diapositive 10</vt:lpstr>
      <vt:lpstr>Diapositive 11</vt:lpstr>
      <vt:lpstr>Diapositive 12</vt:lpstr>
      <vt:lpstr>Les techniques de la main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          Réaliser par : D.Amine</vt:lpstr>
    </vt:vector>
  </TitlesOfParts>
  <Company>CHALLENGER Xp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technique de judo</dc:title>
  <dc:creator>SAMAA HASSAN</dc:creator>
  <cp:lastModifiedBy>SAMAA HASSAN</cp:lastModifiedBy>
  <cp:revision>12</cp:revision>
  <dcterms:created xsi:type="dcterms:W3CDTF">2010-02-24T15:03:04Z</dcterms:created>
  <dcterms:modified xsi:type="dcterms:W3CDTF">2010-02-24T16:42:47Z</dcterms:modified>
</cp:coreProperties>
</file>